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72000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260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55032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72000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26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26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55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55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72000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26000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26000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26000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55032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55032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55032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72000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26000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72000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260000"/>
            <a:ext cx="9071640" cy="438480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72000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260000"/>
            <a:ext cx="4426920" cy="438480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260000"/>
            <a:ext cx="4426920" cy="438480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72000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80000" y="180000"/>
            <a:ext cx="9720000" cy="33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72000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26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260000"/>
            <a:ext cx="4426920" cy="438480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55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72000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260000"/>
            <a:ext cx="4426920" cy="438480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26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55032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720000"/>
          </a:xfrm>
          <a:prstGeom prst="rect">
            <a:avLst/>
          </a:prstGeom>
        </p:spPr>
        <p:txBody>
          <a:bodyPr lIns="0" rIns="0" tIns="0" bIns="0" anchor="ctr"/>
          <a:p>
            <a:pPr algn="r"/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26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260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55032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s-PE" sz="2600" spc="-1" strike="noStrike">
              <a:latin typeface="Tahom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80000" y="180000"/>
            <a:ext cx="9720000" cy="720000"/>
          </a:xfrm>
          <a:custGeom>
            <a:avLst/>
            <a:gdLst/>
            <a:ahLst/>
            <a:rect l="0" t="0" r="r" b="b"/>
            <a:pathLst>
              <a:path w="27002" h="2002">
                <a:moveTo>
                  <a:pt x="333" y="0"/>
                </a:moveTo>
                <a:cubicBezTo>
                  <a:pt x="166" y="0"/>
                  <a:pt x="0" y="166"/>
                  <a:pt x="0" y="333"/>
                </a:cubicBezTo>
                <a:lnTo>
                  <a:pt x="0" y="1667"/>
                </a:lnTo>
                <a:cubicBezTo>
                  <a:pt x="0" y="1834"/>
                  <a:pt x="166" y="2001"/>
                  <a:pt x="333" y="2001"/>
                </a:cubicBezTo>
                <a:lnTo>
                  <a:pt x="26667" y="2001"/>
                </a:lnTo>
                <a:cubicBezTo>
                  <a:pt x="26834" y="2001"/>
                  <a:pt x="27001" y="1834"/>
                  <a:pt x="27001" y="1667"/>
                </a:cubicBezTo>
                <a:lnTo>
                  <a:pt x="27001" y="333"/>
                </a:lnTo>
                <a:cubicBezTo>
                  <a:pt x="27001" y="166"/>
                  <a:pt x="26834" y="0"/>
                  <a:pt x="26667" y="0"/>
                </a:cubicBezTo>
                <a:lnTo>
                  <a:pt x="333" y="0"/>
                </a:lnTo>
              </a:path>
            </a:pathLst>
          </a:custGeom>
          <a:solidFill>
            <a:srgbClr val="33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80000" y="180000"/>
            <a:ext cx="9720000" cy="7200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b="1" lang="es-PE" sz="2800" spc="-1" strike="noStrike">
                <a:solidFill>
                  <a:srgbClr val="ffffff"/>
                </a:solidFill>
                <a:latin typeface="Source Sans Pro Black"/>
              </a:rPr>
              <a:t>Pulse para editar el formato del texto de título</a:t>
            </a:r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260000"/>
            <a:ext cx="9071640" cy="4384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600" spc="-1" strike="noStrike">
                <a:latin typeface="Tahoma"/>
              </a:rPr>
              <a:t>Click to edit the outline text format</a:t>
            </a:r>
            <a:endParaRPr b="0" lang="es-PE" sz="2600" spc="-1" strike="noStrike">
              <a:latin typeface="Tahoma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400" spc="-1" strike="noStrike">
                <a:latin typeface="Tahoma"/>
              </a:rPr>
              <a:t>Second Outline Level</a:t>
            </a:r>
            <a:endParaRPr b="0" lang="es-PE" sz="2400" spc="-1" strike="noStrike">
              <a:latin typeface="Tahoma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400" spc="-1" strike="noStrike">
                <a:latin typeface="Tahoma"/>
              </a:rPr>
              <a:t>Third Outline Level</a:t>
            </a:r>
            <a:endParaRPr b="0" lang="es-PE" sz="2400" spc="-1" strike="noStrike">
              <a:latin typeface="Tahoma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latin typeface="Tahoma"/>
              </a:rPr>
              <a:t>Fourth Outline Level</a:t>
            </a:r>
            <a:endParaRPr b="0" lang="es-PE" sz="2000" spc="-1" strike="noStrike">
              <a:latin typeface="Tahoma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000" spc="-1" strike="noStrike">
                <a:latin typeface="Tahoma"/>
              </a:rPr>
              <a:t>Fifth Outline Level</a:t>
            </a:r>
            <a:endParaRPr b="0" lang="es-PE" sz="2000" spc="-1" strike="noStrike">
              <a:latin typeface="Tahoma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latin typeface="Tahoma"/>
              </a:rPr>
              <a:t>Sixth Outline Level</a:t>
            </a:r>
            <a:endParaRPr b="0" lang="es-PE" sz="2000" spc="-1" strike="noStrike">
              <a:latin typeface="Tahoma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latin typeface="Tahoma"/>
              </a:rPr>
              <a:t>Seventh Outline Level</a:t>
            </a:r>
            <a:endParaRPr b="0" lang="es-PE" sz="2000" spc="-1" strike="noStrike">
              <a:latin typeface="Tahoma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s-PE" sz="1400" spc="-1" strike="noStrike">
                <a:latin typeface="Times New Roman"/>
              </a:rPr>
              <a:t>&lt;footer&gt;</a:t>
            </a:r>
            <a:endParaRPr b="0" lang="es-PE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012C29FA-A7DF-40CF-892F-CB9E3C0A414B}" type="slidenum">
              <a:rPr b="0" lang="es-PE" sz="1400" spc="-1" strike="noStrike">
                <a:latin typeface="Times New Roman"/>
              </a:rPr>
              <a:t>&lt;number&gt;</a:t>
            </a:fld>
            <a:endParaRPr b="0" lang="es-P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180000" y="1260000"/>
            <a:ext cx="6660000" cy="720000"/>
          </a:xfrm>
          <a:prstGeom prst="rect">
            <a:avLst/>
          </a:prstGeom>
          <a:solidFill>
            <a:srgbClr val="4c4c4c">
              <a:alpha val="50000"/>
            </a:srgbClr>
          </a:solidFill>
          <a:ln>
            <a:noFill/>
          </a:ln>
        </p:spPr>
        <p:txBody>
          <a:bodyPr lIns="0" rIns="0" tIns="0" bIns="0" anchor="ctr"/>
          <a:p>
            <a:r>
              <a:rPr b="1" lang="es-PE" sz="2800" spc="-1" strike="noStrike">
                <a:solidFill>
                  <a:srgbClr val="ffffff"/>
                </a:solidFill>
                <a:latin typeface="Source Sans Pro Black"/>
                <a:ea typeface="Arial Unicode MS"/>
              </a:rPr>
              <a:t>Sistem Operasi - </a:t>
            </a:r>
            <a:r>
              <a:rPr b="1" lang="es-PE" sz="2800" spc="-1" strike="noStrike">
                <a:solidFill>
                  <a:srgbClr val="ffffff"/>
                </a:solidFill>
                <a:latin typeface="Source Sans Pro Black"/>
              </a:rPr>
              <a:t>Cara Merakit PC</a:t>
            </a:r>
            <a:endParaRPr b="1" lang="es-PE" sz="2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220000" y="2635200"/>
            <a:ext cx="4716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2000" spc="-1" strike="noStrike">
                <a:solidFill>
                  <a:srgbClr val="ffffff"/>
                </a:solidFill>
                <a:latin typeface="Source Sans Pro"/>
              </a:rPr>
              <a:t>M Alam Wahyudi - 17111050</a:t>
            </a:r>
            <a:endParaRPr b="0" lang="es-PE" sz="2000" spc="-1" strike="noStrike">
              <a:solidFill>
                <a:srgbClr val="ffffff"/>
              </a:solidFill>
              <a:latin typeface="Source Sans Pro"/>
            </a:endParaRPr>
          </a:p>
          <a:p>
            <a:pPr algn="ctr"/>
            <a:r>
              <a:rPr b="0" lang="es-PE" sz="2000" spc="-1" strike="noStrike">
                <a:solidFill>
                  <a:srgbClr val="ffffff"/>
                </a:solidFill>
                <a:latin typeface="Source Sans Pro"/>
              </a:rPr>
              <a:t>M. Irfan Syarifuddin - 171111051</a:t>
            </a:r>
            <a:endParaRPr b="0" lang="es-PE" sz="2000" spc="-1" strike="noStrike">
              <a:solidFill>
                <a:srgbClr val="ffffff"/>
              </a:solidFill>
              <a:latin typeface="Source Sans Pro"/>
            </a:endParaRPr>
          </a:p>
          <a:p>
            <a:pPr algn="ctr"/>
            <a:r>
              <a:rPr b="0" lang="es-PE" sz="2000" spc="-1" strike="noStrike">
                <a:solidFill>
                  <a:srgbClr val="ffffff"/>
                </a:solidFill>
                <a:latin typeface="Source Sans Pro"/>
              </a:rPr>
              <a:t>Feriansyah Priyatama - 171111090</a:t>
            </a:r>
            <a:endParaRPr b="0" lang="es-PE" sz="2000" spc="-1" strike="noStrike">
              <a:solidFill>
                <a:srgbClr val="ffffff"/>
              </a:solidFill>
              <a:latin typeface="Source Sans Pro"/>
            </a:endParaRPr>
          </a:p>
          <a:p>
            <a:pPr algn="ctr"/>
            <a:endParaRPr b="0" lang="es-PE" sz="20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9. Pasang Motherboard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868680" y="1260000"/>
            <a:ext cx="8203320" cy="461196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10. Pasang Kabel 24-pin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976680" y="1559520"/>
            <a:ext cx="7663320" cy="430848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11. Pasang Kabel Power CPU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900000" y="1296000"/>
            <a:ext cx="8100000" cy="45536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12. Pasang Kabel SATA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976680" y="1440000"/>
            <a:ext cx="7843320" cy="44092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13. Pasang Kabel Front Panel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976680" y="1260000"/>
            <a:ext cx="8203320" cy="461196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956160" y="1296000"/>
            <a:ext cx="8151840" cy="4583160"/>
          </a:xfrm>
          <a:prstGeom prst="rect">
            <a:avLst/>
          </a:prstGeom>
          <a:ln>
            <a:noFill/>
          </a:ln>
        </p:spPr>
      </p:pic>
      <p:sp>
        <p:nvSpPr>
          <p:cNvPr id="70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14. Layout Front Panel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15. Pasang VGA Card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936000" y="1512000"/>
            <a:ext cx="7740000" cy="435132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16. Nyalakan PC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855720" y="1188000"/>
            <a:ext cx="8324280" cy="468000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180000" y="1980000"/>
            <a:ext cx="9720000" cy="333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Sumber : https://www.youtube.com/watch?v=1y4nTCjSQwg&amp;t=177s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180000" y="2160000"/>
            <a:ext cx="9720000" cy="333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Terimakasih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rcRect l="17689" t="20522" r="17686" b="13794"/>
          <a:stretch/>
        </p:blipFill>
        <p:spPr>
          <a:xfrm>
            <a:off x="1200960" y="1915200"/>
            <a:ext cx="7799040" cy="438480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1. Pasang Processor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2. Beri Thermal Paste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16825" t="20635" r="18521" b="15832"/>
          <a:stretch/>
        </p:blipFill>
        <p:spPr>
          <a:xfrm>
            <a:off x="1440000" y="1912320"/>
            <a:ext cx="7290360" cy="402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3. Pasang Heatsink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080000" y="1620000"/>
            <a:ext cx="7602840" cy="427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4. Pasang Kabel CPU Fan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976680" y="1584000"/>
            <a:ext cx="7663320" cy="430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5. Pasang RAM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008000" y="1368000"/>
            <a:ext cx="8023320" cy="45108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6. Pasang Power Supply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900000" y="1260000"/>
            <a:ext cx="8100000" cy="45540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7. Pasang Harddisk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080000" y="1440000"/>
            <a:ext cx="7843320" cy="440928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180000" y="180000"/>
            <a:ext cx="9720000" cy="10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PE" sz="3200" spc="-1" strike="noStrike">
                <a:solidFill>
                  <a:srgbClr val="ffffff"/>
                </a:solidFill>
                <a:latin typeface="Source Sans Pro"/>
              </a:rPr>
              <a:t>8. Pasang IO Shield/ Back Panel</a:t>
            </a:r>
            <a:endParaRPr b="0" lang="es-PE" sz="3200" spc="-1" strike="noStrike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080000" y="1440000"/>
            <a:ext cx="7740000" cy="435132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2018-09-23T13:08:56Z</dcterms:created>
  <dc:creator/>
  <dc:description>A theme with title align to right and dark gray background</dc:description>
  <cp:keywords>Dark gray</cp:keywords>
  <dc:language>en-US</dc:language>
  <cp:lastModifiedBy/>
  <dcterms:modified xsi:type="dcterms:W3CDTF">2018-09-24T20:06:41Z</dcterms:modified>
  <cp:revision>7</cp:revision>
  <dc:subject>crawls</dc:subject>
  <dc:title>dark-gray-crawls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CC-BY-SA (http://creativecommons.org/licenses/by-sa/3.0/)</vt:lpwstr>
  </property>
</Properties>
</file>